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</p:sldIdLst>
  <p:sldSz cy="6858000" cx="12192000"/>
  <p:notesSz cx="6858000" cy="9144000"/>
  <p:embeddedFontLst>
    <p:embeddedFont>
      <p:font typeface="Pinyon Script"/>
      <p:regular r:id="rId31"/>
    </p:embeddedFont>
    <p:embeddedFont>
      <p:font typeface="Playfair Display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6" roundtripDataSignature="AMtx7mgo618+pzSgURSgSH+fZSbHXdJAh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PinyonScript-regular.fntdata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font" Target="fonts/PlayfairDisplay-bold.fntdata"/><Relationship Id="rId10" Type="http://schemas.openxmlformats.org/officeDocument/2006/relationships/slide" Target="slides/slide6.xml"/><Relationship Id="rId32" Type="http://schemas.openxmlformats.org/officeDocument/2006/relationships/font" Target="fonts/PlayfairDisplay-regular.fntdata"/><Relationship Id="rId13" Type="http://schemas.openxmlformats.org/officeDocument/2006/relationships/slide" Target="slides/slide9.xml"/><Relationship Id="rId35" Type="http://schemas.openxmlformats.org/officeDocument/2006/relationships/font" Target="fonts/PlayfairDisplay-boldItalic.fntdata"/><Relationship Id="rId12" Type="http://schemas.openxmlformats.org/officeDocument/2006/relationships/slide" Target="slides/slide8.xml"/><Relationship Id="rId34" Type="http://schemas.openxmlformats.org/officeDocument/2006/relationships/font" Target="fonts/PlayfairDisplay-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36" Type="http://customschemas.google.com/relationships/presentationmetadata" Target="meta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b6c6be3947_4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b6c6be3947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b6c6be3947_4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b6c6be3947_4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67422835c5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g267422835c5_0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683f1fed1a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g2683f1fed1a_0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8ec19b26f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g28ec19b26f0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8ec19b26f0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g28ec19b26f0_0_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8ec19b26f0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g28ec19b26f0_0_9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8ec19b26f0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g28ec19b26f0_0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8ec19b26f0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g28ec19b26f0_0_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8ec19b26f0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g28ec19b26f0_0_5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8ec19b26f0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g28ec19b26f0_0_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67422835c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g267422835c5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8ec19b26f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g28ec19b26f0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683f1fed1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g2683f1fed1a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683f1fed1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g2683f1fed1a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8ec19b26f0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g28ec19b26f0_0_8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8ec19b26f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28ec19b26f0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2"/>
          <p:cNvSpPr txBox="1"/>
          <p:nvPr>
            <p:ph idx="11" type="ftr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2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noramic Picture with Caption">
  <p:cSld name="Panoramic Picture with Caption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/>
          <p:nvPr>
            <p:ph type="title"/>
          </p:nvPr>
        </p:nvSpPr>
        <p:spPr>
          <a:xfrm>
            <a:off x="913806" y="4289372"/>
            <a:ext cx="10367564" cy="8193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ookman Old Style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1"/>
          <p:cNvSpPr/>
          <p:nvPr>
            <p:ph idx="2" type="pic"/>
          </p:nvPr>
        </p:nvSpPr>
        <p:spPr>
          <a:xfrm>
            <a:off x="913806" y="621321"/>
            <a:ext cx="10367564" cy="3379735"/>
          </a:xfrm>
          <a:prstGeom prst="rect">
            <a:avLst/>
          </a:prstGeom>
          <a:noFill/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sp>
      <p:sp>
        <p:nvSpPr>
          <p:cNvPr id="71" name="Google Shape;71;p21"/>
          <p:cNvSpPr txBox="1"/>
          <p:nvPr>
            <p:ph idx="1" type="body"/>
          </p:nvPr>
        </p:nvSpPr>
        <p:spPr>
          <a:xfrm>
            <a:off x="913795" y="5108728"/>
            <a:ext cx="10365998" cy="682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2" name="Google Shape;72;p21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1"/>
          <p:cNvSpPr txBox="1"/>
          <p:nvPr>
            <p:ph idx="11" type="ftr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1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>
  <p:cSld name="Title and Caption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2"/>
          <p:cNvSpPr txBox="1"/>
          <p:nvPr>
            <p:ph type="title"/>
          </p:nvPr>
        </p:nvSpPr>
        <p:spPr>
          <a:xfrm>
            <a:off x="913795" y="609600"/>
            <a:ext cx="10353762" cy="342485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ookman Old Styl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2"/>
          <p:cNvSpPr txBox="1"/>
          <p:nvPr>
            <p:ph idx="1" type="body"/>
          </p:nvPr>
        </p:nvSpPr>
        <p:spPr>
          <a:xfrm>
            <a:off x="913795" y="4204820"/>
            <a:ext cx="10353761" cy="15921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8" name="Google Shape;78;p22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2"/>
          <p:cNvSpPr txBox="1"/>
          <p:nvPr>
            <p:ph idx="11" type="ftr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2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with Caption">
  <p:cSld name="Quote with Caption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3"/>
          <p:cNvSpPr txBox="1"/>
          <p:nvPr>
            <p:ph type="title"/>
          </p:nvPr>
        </p:nvSpPr>
        <p:spPr>
          <a:xfrm>
            <a:off x="1446212" y="609600"/>
            <a:ext cx="9302752" cy="2992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ookman Old Styl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3"/>
          <p:cNvSpPr txBox="1"/>
          <p:nvPr>
            <p:ph idx="1" type="body"/>
          </p:nvPr>
        </p:nvSpPr>
        <p:spPr>
          <a:xfrm>
            <a:off x="1720644" y="3610032"/>
            <a:ext cx="8752299" cy="426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4" name="Google Shape;84;p23"/>
          <p:cNvSpPr txBox="1"/>
          <p:nvPr>
            <p:ph idx="2" type="body"/>
          </p:nvPr>
        </p:nvSpPr>
        <p:spPr>
          <a:xfrm>
            <a:off x="913794" y="4204821"/>
            <a:ext cx="10353762" cy="15863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5" name="Google Shape;85;p23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3"/>
          <p:cNvSpPr txBox="1"/>
          <p:nvPr>
            <p:ph idx="11" type="ftr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3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8" name="Google Shape;88;p23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Rockwell"/>
              <a:buNone/>
            </a:pPr>
            <a:r>
              <a:rPr b="0" lang="en-US" sz="8000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“</a:t>
            </a:r>
            <a:endParaRPr/>
          </a:p>
        </p:txBody>
      </p:sp>
      <p:sp>
        <p:nvSpPr>
          <p:cNvPr id="89" name="Google Shape;89;p23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Rockwell"/>
              <a:buNone/>
            </a:pPr>
            <a:r>
              <a:rPr b="0" lang="en-US" sz="8000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me Card">
  <p:cSld name="Name Card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/>
          <p:nvPr>
            <p:ph type="title"/>
          </p:nvPr>
        </p:nvSpPr>
        <p:spPr>
          <a:xfrm>
            <a:off x="913806" y="2126942"/>
            <a:ext cx="10355327" cy="25118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ookman Old Styl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4"/>
          <p:cNvSpPr txBox="1"/>
          <p:nvPr>
            <p:ph idx="1" type="body"/>
          </p:nvPr>
        </p:nvSpPr>
        <p:spPr>
          <a:xfrm>
            <a:off x="913794" y="4650556"/>
            <a:ext cx="10353763" cy="11406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3" name="Google Shape;93;p24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24"/>
          <p:cNvSpPr txBox="1"/>
          <p:nvPr>
            <p:ph idx="11" type="ftr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4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">
  <p:cSld name="3 Column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5"/>
          <p:cNvSpPr txBox="1"/>
          <p:nvPr>
            <p:ph type="title"/>
          </p:nvPr>
        </p:nvSpPr>
        <p:spPr>
          <a:xfrm>
            <a:off x="913794" y="609600"/>
            <a:ext cx="1035376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5"/>
          <p:cNvSpPr txBox="1"/>
          <p:nvPr>
            <p:ph idx="1" type="body"/>
          </p:nvPr>
        </p:nvSpPr>
        <p:spPr>
          <a:xfrm>
            <a:off x="913794" y="2088319"/>
            <a:ext cx="3298956" cy="82330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9" name="Google Shape;99;p25"/>
          <p:cNvSpPr txBox="1"/>
          <p:nvPr>
            <p:ph idx="2" type="body"/>
          </p:nvPr>
        </p:nvSpPr>
        <p:spPr>
          <a:xfrm>
            <a:off x="913794" y="2911624"/>
            <a:ext cx="3298956" cy="28795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00" name="Google Shape;100;p25"/>
          <p:cNvSpPr txBox="1"/>
          <p:nvPr>
            <p:ph idx="3" type="body"/>
          </p:nvPr>
        </p:nvSpPr>
        <p:spPr>
          <a:xfrm>
            <a:off x="4444878" y="2088320"/>
            <a:ext cx="3298558" cy="82330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1" name="Google Shape;101;p25"/>
          <p:cNvSpPr txBox="1"/>
          <p:nvPr>
            <p:ph idx="4" type="body"/>
          </p:nvPr>
        </p:nvSpPr>
        <p:spPr>
          <a:xfrm>
            <a:off x="4444878" y="2911624"/>
            <a:ext cx="3299821" cy="28795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02" name="Google Shape;102;p25"/>
          <p:cNvSpPr txBox="1"/>
          <p:nvPr>
            <p:ph idx="5" type="body"/>
          </p:nvPr>
        </p:nvSpPr>
        <p:spPr>
          <a:xfrm>
            <a:off x="7973298" y="2088320"/>
            <a:ext cx="3291211" cy="82330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3" name="Google Shape;103;p25"/>
          <p:cNvSpPr txBox="1"/>
          <p:nvPr>
            <p:ph idx="6" type="body"/>
          </p:nvPr>
        </p:nvSpPr>
        <p:spPr>
          <a:xfrm>
            <a:off x="7976346" y="2911624"/>
            <a:ext cx="3291211" cy="28795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04" name="Google Shape;104;p25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25"/>
          <p:cNvSpPr txBox="1"/>
          <p:nvPr>
            <p:ph idx="11" type="ftr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25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Picture Column">
  <p:cSld name="3 Picture Column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/>
          <p:nvPr>
            <p:ph type="title"/>
          </p:nvPr>
        </p:nvSpPr>
        <p:spPr>
          <a:xfrm>
            <a:off x="913795" y="609600"/>
            <a:ext cx="1035376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26"/>
          <p:cNvSpPr txBox="1"/>
          <p:nvPr>
            <p:ph idx="1" type="body"/>
          </p:nvPr>
        </p:nvSpPr>
        <p:spPr>
          <a:xfrm>
            <a:off x="913795" y="4195899"/>
            <a:ext cx="3298955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0" name="Google Shape;110;p26"/>
          <p:cNvSpPr/>
          <p:nvPr>
            <p:ph idx="2" type="pic"/>
          </p:nvPr>
        </p:nvSpPr>
        <p:spPr>
          <a:xfrm>
            <a:off x="1092020" y="2298987"/>
            <a:ext cx="2940050" cy="1524000"/>
          </a:xfrm>
          <a:prstGeom prst="roundRect">
            <a:avLst>
              <a:gd fmla="val 0" name="adj"/>
            </a:avLst>
          </a:prstGeom>
          <a:noFill/>
          <a:ln cap="sq" cmpd="sng" w="146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sp>
      <p:sp>
        <p:nvSpPr>
          <p:cNvPr id="111" name="Google Shape;111;p26"/>
          <p:cNvSpPr txBox="1"/>
          <p:nvPr>
            <p:ph idx="3" type="body"/>
          </p:nvPr>
        </p:nvSpPr>
        <p:spPr>
          <a:xfrm>
            <a:off x="913795" y="4772161"/>
            <a:ext cx="3298955" cy="10190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12" name="Google Shape;112;p26"/>
          <p:cNvSpPr txBox="1"/>
          <p:nvPr>
            <p:ph idx="4" type="body"/>
          </p:nvPr>
        </p:nvSpPr>
        <p:spPr>
          <a:xfrm>
            <a:off x="4442701" y="4195899"/>
            <a:ext cx="3298983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3" name="Google Shape;113;p26"/>
          <p:cNvSpPr/>
          <p:nvPr>
            <p:ph idx="5" type="pic"/>
          </p:nvPr>
        </p:nvSpPr>
        <p:spPr>
          <a:xfrm>
            <a:off x="4568996" y="2298987"/>
            <a:ext cx="2930525" cy="1524000"/>
          </a:xfrm>
          <a:prstGeom prst="roundRect">
            <a:avLst>
              <a:gd fmla="val 0" name="adj"/>
            </a:avLst>
          </a:prstGeom>
          <a:noFill/>
          <a:ln cap="sq" cmpd="sng" w="146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sp>
      <p:sp>
        <p:nvSpPr>
          <p:cNvPr id="114" name="Google Shape;114;p26"/>
          <p:cNvSpPr txBox="1"/>
          <p:nvPr>
            <p:ph idx="6" type="body"/>
          </p:nvPr>
        </p:nvSpPr>
        <p:spPr>
          <a:xfrm>
            <a:off x="4441348" y="4772160"/>
            <a:ext cx="3300336" cy="10190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15" name="Google Shape;115;p26"/>
          <p:cNvSpPr txBox="1"/>
          <p:nvPr>
            <p:ph idx="7" type="body"/>
          </p:nvPr>
        </p:nvSpPr>
        <p:spPr>
          <a:xfrm>
            <a:off x="7973423" y="4195899"/>
            <a:ext cx="3289900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6" name="Google Shape;116;p26"/>
          <p:cNvSpPr/>
          <p:nvPr>
            <p:ph idx="8" type="pic"/>
          </p:nvPr>
        </p:nvSpPr>
        <p:spPr>
          <a:xfrm>
            <a:off x="8152803" y="2298987"/>
            <a:ext cx="2932113" cy="1524000"/>
          </a:xfrm>
          <a:prstGeom prst="roundRect">
            <a:avLst>
              <a:gd fmla="val 0" name="adj"/>
            </a:avLst>
          </a:prstGeom>
          <a:noFill/>
          <a:ln cap="sq" cmpd="sng" w="146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sp>
      <p:sp>
        <p:nvSpPr>
          <p:cNvPr id="117" name="Google Shape;117;p26"/>
          <p:cNvSpPr txBox="1"/>
          <p:nvPr>
            <p:ph idx="9" type="body"/>
          </p:nvPr>
        </p:nvSpPr>
        <p:spPr>
          <a:xfrm>
            <a:off x="7973298" y="4772161"/>
            <a:ext cx="3294258" cy="1019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18" name="Google Shape;118;p26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26"/>
          <p:cNvSpPr txBox="1"/>
          <p:nvPr>
            <p:ph idx="11" type="ftr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26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7"/>
          <p:cNvSpPr txBox="1"/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7"/>
          <p:cNvSpPr txBox="1"/>
          <p:nvPr>
            <p:ph idx="1" type="body"/>
          </p:nvPr>
        </p:nvSpPr>
        <p:spPr>
          <a:xfrm rot="5400000">
            <a:off x="4243108" y="-1233249"/>
            <a:ext cx="3695136" cy="10353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4" name="Google Shape;124;p27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27"/>
          <p:cNvSpPr txBox="1"/>
          <p:nvPr>
            <p:ph idx="11" type="ftr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27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8"/>
          <p:cNvSpPr txBox="1"/>
          <p:nvPr>
            <p:ph type="title"/>
          </p:nvPr>
        </p:nvSpPr>
        <p:spPr>
          <a:xfrm rot="5400000">
            <a:off x="7405428" y="1929071"/>
            <a:ext cx="5181601" cy="25426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28"/>
          <p:cNvSpPr txBox="1"/>
          <p:nvPr>
            <p:ph idx="1" type="body"/>
          </p:nvPr>
        </p:nvSpPr>
        <p:spPr>
          <a:xfrm rot="5400000">
            <a:off x="2152346" y="-628953"/>
            <a:ext cx="5181601" cy="76587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0" name="Google Shape;130;p28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28"/>
          <p:cNvSpPr txBox="1"/>
          <p:nvPr>
            <p:ph idx="11" type="ftr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28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/>
          <p:nvPr>
            <p:ph type="ctrTitle"/>
          </p:nvPr>
        </p:nvSpPr>
        <p:spPr>
          <a:xfrm>
            <a:off x="1595269" y="1122363"/>
            <a:ext cx="9001462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Bookman Old Style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3"/>
          <p:cNvSpPr txBox="1"/>
          <p:nvPr>
            <p:ph idx="1" type="subTitle"/>
          </p:nvPr>
        </p:nvSpPr>
        <p:spPr>
          <a:xfrm>
            <a:off x="1595269" y="3602038"/>
            <a:ext cx="9001462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3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3"/>
          <p:cNvSpPr txBox="1"/>
          <p:nvPr>
            <p:ph idx="11" type="ftr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3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/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4"/>
          <p:cNvSpPr txBox="1"/>
          <p:nvPr>
            <p:ph idx="1" type="body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4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4"/>
          <p:cNvSpPr txBox="1"/>
          <p:nvPr>
            <p:ph idx="11" type="ftr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4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/>
          <p:nvPr>
            <p:ph type="title"/>
          </p:nvPr>
        </p:nvSpPr>
        <p:spPr>
          <a:xfrm>
            <a:off x="1229244" y="657226"/>
            <a:ext cx="9733512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  <a:defRPr sz="3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5"/>
          <p:cNvSpPr txBox="1"/>
          <p:nvPr>
            <p:ph idx="1" type="body"/>
          </p:nvPr>
        </p:nvSpPr>
        <p:spPr>
          <a:xfrm>
            <a:off x="1229244" y="3602038"/>
            <a:ext cx="9733512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" name="Google Shape;30;p15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5"/>
          <p:cNvSpPr txBox="1"/>
          <p:nvPr>
            <p:ph idx="11" type="ftr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5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/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6"/>
          <p:cNvSpPr txBox="1"/>
          <p:nvPr>
            <p:ph idx="1" type="body"/>
          </p:nvPr>
        </p:nvSpPr>
        <p:spPr>
          <a:xfrm>
            <a:off x="913795" y="2088319"/>
            <a:ext cx="5106004" cy="37028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6"/>
          <p:cNvSpPr txBox="1"/>
          <p:nvPr>
            <p:ph idx="2" type="body"/>
          </p:nvPr>
        </p:nvSpPr>
        <p:spPr>
          <a:xfrm>
            <a:off x="6173403" y="2088319"/>
            <a:ext cx="5094154" cy="37028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6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6"/>
          <p:cNvSpPr txBox="1"/>
          <p:nvPr>
            <p:ph idx="11" type="ftr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6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/>
          <p:nvPr>
            <p:ph type="title"/>
          </p:nvPr>
        </p:nvSpPr>
        <p:spPr>
          <a:xfrm>
            <a:off x="913795" y="609600"/>
            <a:ext cx="1035376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7"/>
          <p:cNvSpPr txBox="1"/>
          <p:nvPr>
            <p:ph idx="1" type="body"/>
          </p:nvPr>
        </p:nvSpPr>
        <p:spPr>
          <a:xfrm>
            <a:off x="1141804" y="2088320"/>
            <a:ext cx="4879199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7"/>
          <p:cNvSpPr txBox="1"/>
          <p:nvPr>
            <p:ph idx="2" type="body"/>
          </p:nvPr>
        </p:nvSpPr>
        <p:spPr>
          <a:xfrm>
            <a:off x="913795" y="2912232"/>
            <a:ext cx="5107208" cy="2878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7"/>
          <p:cNvSpPr txBox="1"/>
          <p:nvPr>
            <p:ph idx="3" type="body"/>
          </p:nvPr>
        </p:nvSpPr>
        <p:spPr>
          <a:xfrm>
            <a:off x="6402003" y="2088320"/>
            <a:ext cx="4865554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7"/>
          <p:cNvSpPr txBox="1"/>
          <p:nvPr>
            <p:ph idx="4" type="body"/>
          </p:nvPr>
        </p:nvSpPr>
        <p:spPr>
          <a:xfrm>
            <a:off x="6172200" y="2912232"/>
            <a:ext cx="5095357" cy="2878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7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7"/>
          <p:cNvSpPr txBox="1"/>
          <p:nvPr>
            <p:ph idx="11" type="ftr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7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/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8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8"/>
          <p:cNvSpPr txBox="1"/>
          <p:nvPr>
            <p:ph idx="11" type="ftr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8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/>
          <p:nvPr>
            <p:ph type="title"/>
          </p:nvPr>
        </p:nvSpPr>
        <p:spPr>
          <a:xfrm>
            <a:off x="917228" y="609600"/>
            <a:ext cx="3932237" cy="2362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ookman Old Style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9"/>
          <p:cNvSpPr txBox="1"/>
          <p:nvPr>
            <p:ph idx="1" type="body"/>
          </p:nvPr>
        </p:nvSpPr>
        <p:spPr>
          <a:xfrm>
            <a:off x="5078064" y="609600"/>
            <a:ext cx="6189492" cy="518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19"/>
          <p:cNvSpPr txBox="1"/>
          <p:nvPr>
            <p:ph idx="2" type="body"/>
          </p:nvPr>
        </p:nvSpPr>
        <p:spPr>
          <a:xfrm>
            <a:off x="917228" y="2971800"/>
            <a:ext cx="3932237" cy="2819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19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9"/>
          <p:cNvSpPr txBox="1"/>
          <p:nvPr>
            <p:ph idx="11" type="ftr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9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/>
          <p:nvPr>
            <p:ph type="title"/>
          </p:nvPr>
        </p:nvSpPr>
        <p:spPr>
          <a:xfrm>
            <a:off x="917227" y="609600"/>
            <a:ext cx="5929773" cy="2362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ookman Old Styl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0"/>
          <p:cNvSpPr/>
          <p:nvPr>
            <p:ph idx="2" type="pic"/>
          </p:nvPr>
        </p:nvSpPr>
        <p:spPr>
          <a:xfrm>
            <a:off x="7424804" y="758881"/>
            <a:ext cx="3255356" cy="4883038"/>
          </a:xfrm>
          <a:prstGeom prst="rect">
            <a:avLst/>
          </a:prstGeom>
          <a:noFill/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sp>
      <p:sp>
        <p:nvSpPr>
          <p:cNvPr id="64" name="Google Shape;64;p20"/>
          <p:cNvSpPr txBox="1"/>
          <p:nvPr>
            <p:ph idx="1" type="body"/>
          </p:nvPr>
        </p:nvSpPr>
        <p:spPr>
          <a:xfrm>
            <a:off x="913794" y="2971800"/>
            <a:ext cx="5934950" cy="28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0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0"/>
          <p:cNvSpPr txBox="1"/>
          <p:nvPr>
            <p:ph idx="11" type="ftr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0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theme" Target="../theme/theme2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/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  <a:defRPr b="1" i="0" sz="3400" u="none" cap="none" strike="noStrike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1"/>
          <p:cNvSpPr txBox="1"/>
          <p:nvPr>
            <p:ph idx="1" type="body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-3429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-3302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-3175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-3048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-3048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-3048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-3048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-3048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8" name="Google Shape;8;p11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9" name="Google Shape;9;p11"/>
          <p:cNvSpPr txBox="1"/>
          <p:nvPr>
            <p:ph idx="11" type="ftr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10" name="Google Shape;10;p11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jpg"/><Relationship Id="rId4" Type="http://schemas.openxmlformats.org/officeDocument/2006/relationships/image" Target="../media/image3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4.jpg"/><Relationship Id="rId4" Type="http://schemas.openxmlformats.org/officeDocument/2006/relationships/image" Target="../media/image33.jpg"/><Relationship Id="rId5" Type="http://schemas.openxmlformats.org/officeDocument/2006/relationships/image" Target="../media/image3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jpg"/><Relationship Id="rId4" Type="http://schemas.openxmlformats.org/officeDocument/2006/relationships/image" Target="../media/image15.png"/><Relationship Id="rId5" Type="http://schemas.openxmlformats.org/officeDocument/2006/relationships/image" Target="../media/image16.jpg"/><Relationship Id="rId6" Type="http://schemas.openxmlformats.org/officeDocument/2006/relationships/image" Target="../media/image19.jpg"/><Relationship Id="rId7" Type="http://schemas.openxmlformats.org/officeDocument/2006/relationships/image" Target="../media/image1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jpg"/><Relationship Id="rId4" Type="http://schemas.openxmlformats.org/officeDocument/2006/relationships/image" Target="../media/image4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2.jpg"/><Relationship Id="rId4" Type="http://schemas.openxmlformats.org/officeDocument/2006/relationships/image" Target="../media/image34.jpg"/><Relationship Id="rId5" Type="http://schemas.openxmlformats.org/officeDocument/2006/relationships/image" Target="../media/image43.jpg"/><Relationship Id="rId6" Type="http://schemas.openxmlformats.org/officeDocument/2006/relationships/image" Target="../media/image4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jpg"/><Relationship Id="rId4" Type="http://schemas.openxmlformats.org/officeDocument/2006/relationships/image" Target="../media/image28.jpg"/><Relationship Id="rId5" Type="http://schemas.openxmlformats.org/officeDocument/2006/relationships/image" Target="../media/image25.jpg"/><Relationship Id="rId6" Type="http://schemas.openxmlformats.org/officeDocument/2006/relationships/image" Target="../media/image2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2.jpg"/><Relationship Id="rId4" Type="http://schemas.openxmlformats.org/officeDocument/2006/relationships/image" Target="../media/image54.jpg"/><Relationship Id="rId5" Type="http://schemas.openxmlformats.org/officeDocument/2006/relationships/image" Target="../media/image48.jpg"/><Relationship Id="rId6" Type="http://schemas.openxmlformats.org/officeDocument/2006/relationships/image" Target="../media/image40.jpg"/><Relationship Id="rId7" Type="http://schemas.openxmlformats.org/officeDocument/2006/relationships/image" Target="../media/image36.jpg"/><Relationship Id="rId8" Type="http://schemas.openxmlformats.org/officeDocument/2006/relationships/image" Target="../media/image5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5.jpg"/><Relationship Id="rId4" Type="http://schemas.openxmlformats.org/officeDocument/2006/relationships/image" Target="../media/image51.jpg"/><Relationship Id="rId5" Type="http://schemas.openxmlformats.org/officeDocument/2006/relationships/image" Target="../media/image4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9.jpg"/><Relationship Id="rId4" Type="http://schemas.openxmlformats.org/officeDocument/2006/relationships/image" Target="../media/image56.jpg"/><Relationship Id="rId5" Type="http://schemas.openxmlformats.org/officeDocument/2006/relationships/image" Target="../media/image55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3.jpg"/><Relationship Id="rId4" Type="http://schemas.openxmlformats.org/officeDocument/2006/relationships/image" Target="../media/image3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jpg"/><Relationship Id="rId4" Type="http://schemas.openxmlformats.org/officeDocument/2006/relationships/image" Target="../media/image2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Relationship Id="rId4" Type="http://schemas.openxmlformats.org/officeDocument/2006/relationships/image" Target="../media/image2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Relationship Id="rId4" Type="http://schemas.openxmlformats.org/officeDocument/2006/relationships/image" Target="../media/image11.jpg"/><Relationship Id="rId5" Type="http://schemas.openxmlformats.org/officeDocument/2006/relationships/image" Target="../media/image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logo of a company&#10;&#10;Description automatically generated with medium confidence" id="137" name="Google Shape;137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7920" y="1823548"/>
            <a:ext cx="2524361" cy="3004277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"/>
          <p:cNvSpPr txBox="1"/>
          <p:nvPr/>
        </p:nvSpPr>
        <p:spPr>
          <a:xfrm>
            <a:off x="3835154" y="1340528"/>
            <a:ext cx="6906900" cy="39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Pinyon Script"/>
                <a:ea typeface="Pinyon Script"/>
                <a:cs typeface="Pinyon Script"/>
                <a:sym typeface="Pinyon Script"/>
              </a:rPr>
              <a:t>Sabine-Neches Chiefs’ Association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Pinyon Script"/>
              <a:ea typeface="Pinyon Script"/>
              <a:cs typeface="Pinyon Script"/>
              <a:sym typeface="Pinyon Scrip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Pinyon Script"/>
                <a:ea typeface="Pinyon Script"/>
                <a:cs typeface="Pinyon Script"/>
                <a:sym typeface="Pinyon Script"/>
              </a:rPr>
              <a:t>75</a:t>
            </a:r>
            <a:r>
              <a:rPr b="0" baseline="30000" i="0" lang="en-US" sz="3600" u="none" cap="none" strike="noStrike">
                <a:solidFill>
                  <a:schemeClr val="lt1"/>
                </a:solidFill>
                <a:latin typeface="Pinyon Script"/>
                <a:ea typeface="Pinyon Script"/>
                <a:cs typeface="Pinyon Script"/>
                <a:sym typeface="Pinyon Script"/>
              </a:rPr>
              <a:t>th</a:t>
            </a:r>
            <a:r>
              <a:rPr b="0" i="0" lang="en-US" sz="3600" u="none" cap="none" strike="noStrike">
                <a:solidFill>
                  <a:schemeClr val="lt1"/>
                </a:solidFill>
                <a:latin typeface="Pinyon Script"/>
                <a:ea typeface="Pinyon Script"/>
                <a:cs typeface="Pinyon Script"/>
                <a:sym typeface="Pinyon Script"/>
              </a:rPr>
              <a:t> Anniversary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Pinyon Script"/>
              <a:ea typeface="Pinyon Script"/>
              <a:cs typeface="Pinyon Script"/>
              <a:sym typeface="Pinyon Scrip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Pinyon Script"/>
                <a:ea typeface="Pinyon Script"/>
                <a:cs typeface="Pinyon Script"/>
                <a:sym typeface="Pinyon Script"/>
              </a:rPr>
              <a:t>February 9, 2024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Pinyon Script"/>
              <a:ea typeface="Pinyon Script"/>
              <a:cs typeface="Pinyon Script"/>
              <a:sym typeface="Pinyon Scrip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Pinyon Script"/>
                <a:ea typeface="Pinyon Script"/>
                <a:cs typeface="Pinyon Script"/>
                <a:sym typeface="Pinyon Script"/>
              </a:rPr>
              <a:t>Celebrating our Past, Pres</a:t>
            </a:r>
            <a:r>
              <a:rPr lang="en-US" sz="3600">
                <a:solidFill>
                  <a:schemeClr val="lt1"/>
                </a:solidFill>
                <a:latin typeface="Pinyon Script"/>
                <a:ea typeface="Pinyon Script"/>
                <a:cs typeface="Pinyon Script"/>
                <a:sym typeface="Pinyon Script"/>
              </a:rPr>
              <a:t>ent </a:t>
            </a:r>
            <a:r>
              <a:rPr b="0" i="0" lang="en-US" sz="3600" u="none" cap="none" strike="noStrike">
                <a:solidFill>
                  <a:schemeClr val="lt1"/>
                </a:solidFill>
                <a:latin typeface="Pinyon Script"/>
                <a:ea typeface="Pinyon Script"/>
                <a:cs typeface="Pinyon Script"/>
                <a:sym typeface="Pinyon Script"/>
              </a:rPr>
              <a:t>and Future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575" y="193100"/>
            <a:ext cx="7156675" cy="6471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g2b6c6be3947_4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9450" y="152400"/>
            <a:ext cx="8032956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275" y="323500"/>
            <a:ext cx="11642926" cy="577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g2b6c6be3947_4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887199" cy="5720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67422835c5_0_4"/>
          <p:cNvSpPr txBox="1"/>
          <p:nvPr/>
        </p:nvSpPr>
        <p:spPr>
          <a:xfrm>
            <a:off x="514903" y="413720"/>
            <a:ext cx="5024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Pinyon Script"/>
                <a:ea typeface="Pinyon Script"/>
                <a:cs typeface="Pinyon Script"/>
                <a:sym typeface="Pinyon Script"/>
              </a:rPr>
              <a:t>SNCA fire boat dedication</a:t>
            </a:r>
            <a:endParaRPr/>
          </a:p>
        </p:txBody>
      </p:sp>
      <p:pic>
        <p:nvPicPr>
          <p:cNvPr id="219" name="Google Shape;219;g267422835c5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9350" y="998725"/>
            <a:ext cx="9356425" cy="5188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683f1fed1a_0_23"/>
          <p:cNvSpPr txBox="1"/>
          <p:nvPr/>
        </p:nvSpPr>
        <p:spPr>
          <a:xfrm>
            <a:off x="514903" y="413720"/>
            <a:ext cx="5024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SNCA fire boat dedication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25" name="Google Shape;225;g2683f1fed1a_0_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6001" y="1409400"/>
            <a:ext cx="7186800" cy="4872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8"/>
          <p:cNvSpPr txBox="1"/>
          <p:nvPr/>
        </p:nvSpPr>
        <p:spPr>
          <a:xfrm>
            <a:off x="514903" y="413720"/>
            <a:ext cx="50247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SNCA Fire Boat -</a:t>
            </a:r>
            <a:endParaRPr sz="32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SNCA 1           1988</a:t>
            </a:r>
            <a:endParaRPr sz="32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31" name="Google Shape;231;p8"/>
          <p:cNvPicPr preferRelativeResize="0"/>
          <p:nvPr/>
        </p:nvPicPr>
        <p:blipFill rotWithShape="1">
          <a:blip r:embed="rId3">
            <a:alphaModFix/>
          </a:blip>
          <a:srcRect b="18908" l="6953" r="6013" t="8643"/>
          <a:stretch/>
        </p:blipFill>
        <p:spPr>
          <a:xfrm>
            <a:off x="6033900" y="718600"/>
            <a:ext cx="4476948" cy="496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4">
            <a:alphaModFix/>
          </a:blip>
          <a:srcRect b="17161" l="9780" r="7547" t="6832"/>
          <a:stretch/>
        </p:blipFill>
        <p:spPr>
          <a:xfrm rot="-5400000">
            <a:off x="1334598" y="1271701"/>
            <a:ext cx="3436101" cy="4211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8ec19b26f0_0_6"/>
          <p:cNvSpPr txBox="1"/>
          <p:nvPr/>
        </p:nvSpPr>
        <p:spPr>
          <a:xfrm>
            <a:off x="358050" y="199875"/>
            <a:ext cx="56472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50th Anniversary </a:t>
            </a:r>
            <a:endParaRPr sz="32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Celebration 1999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38" name="Google Shape;238;g28ec19b26f0_0_6"/>
          <p:cNvPicPr preferRelativeResize="0"/>
          <p:nvPr/>
        </p:nvPicPr>
        <p:blipFill rotWithShape="1">
          <a:blip r:embed="rId3">
            <a:alphaModFix/>
          </a:blip>
          <a:srcRect b="2286" l="17201" r="10856" t="0"/>
          <a:stretch/>
        </p:blipFill>
        <p:spPr>
          <a:xfrm>
            <a:off x="3643250" y="272025"/>
            <a:ext cx="2608701" cy="265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g28ec19b26f0_0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0850" y="1109400"/>
            <a:ext cx="3981550" cy="5098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g28ec19b26f0_0_6"/>
          <p:cNvPicPr preferRelativeResize="0"/>
          <p:nvPr/>
        </p:nvPicPr>
        <p:blipFill rotWithShape="1">
          <a:blip r:embed="rId5">
            <a:alphaModFix/>
          </a:blip>
          <a:srcRect b="0" l="0" r="0" t="10490"/>
          <a:stretch/>
        </p:blipFill>
        <p:spPr>
          <a:xfrm>
            <a:off x="945300" y="3043475"/>
            <a:ext cx="5306650" cy="342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newspaper with text on it&#10;&#10;Description automatically generated" id="245" name="Google Shape;24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05849" y="1242936"/>
            <a:ext cx="8205392" cy="4860916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6"/>
          <p:cNvSpPr txBox="1"/>
          <p:nvPr/>
        </p:nvSpPr>
        <p:spPr>
          <a:xfrm>
            <a:off x="497151" y="316075"/>
            <a:ext cx="6064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SNCA Celebrates 50 years….1999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9"/>
          <p:cNvSpPr txBox="1"/>
          <p:nvPr/>
        </p:nvSpPr>
        <p:spPr>
          <a:xfrm>
            <a:off x="514903" y="413720"/>
            <a:ext cx="6400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More SCNA Responses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2" name="Google Shape;25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350" y="1616849"/>
            <a:ext cx="5196324" cy="3463374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9"/>
          <p:cNvSpPr txBox="1"/>
          <p:nvPr/>
        </p:nvSpPr>
        <p:spPr>
          <a:xfrm>
            <a:off x="573150" y="5288700"/>
            <a:ext cx="4348500" cy="3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2009  Water Search &amp; Rescue</a:t>
            </a:r>
            <a:endParaRPr sz="20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54" name="Google Shape;254;p9"/>
          <p:cNvSpPr txBox="1"/>
          <p:nvPr/>
        </p:nvSpPr>
        <p:spPr>
          <a:xfrm>
            <a:off x="6915700" y="5684100"/>
            <a:ext cx="4348500" cy="3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2005 Hurricane Rita Evacuation</a:t>
            </a:r>
            <a:endParaRPr sz="20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55" name="Google Shape;255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46653" y="234225"/>
            <a:ext cx="28575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uman luggage MetroCare" id="256" name="Google Shape;256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64854" y="1727850"/>
            <a:ext cx="25818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ustin picu patients 013" id="257" name="Google Shape;257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64850" y="3971088"/>
            <a:ext cx="2496600" cy="171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hurricane iside aircraft" id="258" name="Google Shape;258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883700" y="2962154"/>
            <a:ext cx="2783400" cy="182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 txBox="1"/>
          <p:nvPr/>
        </p:nvSpPr>
        <p:spPr>
          <a:xfrm>
            <a:off x="497150" y="316075"/>
            <a:ext cx="7461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2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Where it all began…..February 9, 1949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descr="A group of people standing in a room" id="144" name="Google Shape;14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5326" y="1151000"/>
            <a:ext cx="7167783" cy="5375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8ec19b26f0_0_80"/>
          <p:cNvSpPr txBox="1"/>
          <p:nvPr/>
        </p:nvSpPr>
        <p:spPr>
          <a:xfrm>
            <a:off x="280863" y="385200"/>
            <a:ext cx="61464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August 2010 - SNCA Response</a:t>
            </a:r>
            <a:endParaRPr sz="32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Overturned 18 </a:t>
            </a:r>
            <a:endParaRPr sz="32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wheeler tanker I-10</a:t>
            </a:r>
            <a:endParaRPr sz="32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64" name="Google Shape;264;g28ec19b26f0_0_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75" y="2258450"/>
            <a:ext cx="5991977" cy="369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g28ec19b26f0_0_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6875" y="610225"/>
            <a:ext cx="5187348" cy="3195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8ec19b26f0_0_99"/>
          <p:cNvSpPr txBox="1"/>
          <p:nvPr/>
        </p:nvSpPr>
        <p:spPr>
          <a:xfrm>
            <a:off x="713000" y="427975"/>
            <a:ext cx="47907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TPC Explosion </a:t>
            </a:r>
            <a:endParaRPr sz="32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November 27, 2019</a:t>
            </a:r>
            <a:r>
              <a:rPr lang="en-US" sz="3200">
                <a:solidFill>
                  <a:schemeClr val="lt1"/>
                </a:solidFill>
                <a:latin typeface="Pinyon Script"/>
                <a:ea typeface="Pinyon Script"/>
                <a:cs typeface="Pinyon Script"/>
                <a:sym typeface="Pinyon Script"/>
              </a:rPr>
              <a:t> </a:t>
            </a:r>
            <a:endParaRPr/>
          </a:p>
        </p:txBody>
      </p:sp>
      <p:pic>
        <p:nvPicPr>
          <p:cNvPr id="271" name="Google Shape;271;g28ec19b26f0_0_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800" y="2501755"/>
            <a:ext cx="5186898" cy="3890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28ec19b26f0_0_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96230" y="4340062"/>
            <a:ext cx="3200394" cy="24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g28ec19b26f0_0_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03705" y="4317111"/>
            <a:ext cx="3261568" cy="2446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28ec19b26f0_0_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58350" y="231925"/>
            <a:ext cx="5108751" cy="383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8ec19b26f0_0_23"/>
          <p:cNvSpPr txBox="1"/>
          <p:nvPr/>
        </p:nvSpPr>
        <p:spPr>
          <a:xfrm>
            <a:off x="514903" y="413720"/>
            <a:ext cx="64008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Preparing For The Future –</a:t>
            </a:r>
            <a:endParaRPr sz="32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CCTA Drill 2021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80" name="Google Shape;280;g28ec19b26f0_0_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4698" y="2871761"/>
            <a:ext cx="3363813" cy="3293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g28ec19b26f0_0_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625" y="1606925"/>
            <a:ext cx="3282150" cy="321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g28ec19b26f0_0_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37375" y="3749242"/>
            <a:ext cx="2553650" cy="2500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28ec19b26f0_0_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08850" y="201798"/>
            <a:ext cx="2553658" cy="3404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8ec19b26f0_0_39"/>
          <p:cNvSpPr txBox="1"/>
          <p:nvPr/>
        </p:nvSpPr>
        <p:spPr>
          <a:xfrm>
            <a:off x="201228" y="413720"/>
            <a:ext cx="64008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Preparing For The Future – </a:t>
            </a:r>
            <a:endParaRPr sz="32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Water Flow Drill 2023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89" name="Google Shape;289;g28ec19b26f0_0_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399" y="1699325"/>
            <a:ext cx="4920735" cy="227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g28ec19b26f0_0_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9675" y="260075"/>
            <a:ext cx="5953940" cy="275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28ec19b26f0_0_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1449" y="2743651"/>
            <a:ext cx="4778327" cy="220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28ec19b26f0_0_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6175" y="4783850"/>
            <a:ext cx="4108324" cy="189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28ec19b26f0_0_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25575" y="4594216"/>
            <a:ext cx="1515687" cy="2022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g28ec19b26f0_0_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0475" y="4099700"/>
            <a:ext cx="3873664" cy="2581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8ec19b26f0_0_58"/>
          <p:cNvSpPr txBox="1"/>
          <p:nvPr/>
        </p:nvSpPr>
        <p:spPr>
          <a:xfrm>
            <a:off x="288450" y="300500"/>
            <a:ext cx="10878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Preparing for the future – Water Flow Drill 2023 cont.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00" name="Google Shape;300;g28ec19b26f0_0_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4350" y="885500"/>
            <a:ext cx="8393600" cy="387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28ec19b26f0_0_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67099" y="4399126"/>
            <a:ext cx="4874552" cy="225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28ec19b26f0_0_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0500" y="4399125"/>
            <a:ext cx="4874604" cy="2251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8ec19b26f0_0_30"/>
          <p:cNvSpPr txBox="1"/>
          <p:nvPr/>
        </p:nvSpPr>
        <p:spPr>
          <a:xfrm>
            <a:off x="158450" y="413725"/>
            <a:ext cx="68736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Investing in Future First Responders  with Annual Scholarship Golf Tournament - 20+ years of  LIT Scholarship Donations</a:t>
            </a:r>
            <a:endParaRPr sz="11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08" name="Google Shape;308;g28ec19b26f0_0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725" y="2380275"/>
            <a:ext cx="3799851" cy="383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g28ec19b26f0_0_30"/>
          <p:cNvPicPr preferRelativeResize="0"/>
          <p:nvPr/>
        </p:nvPicPr>
        <p:blipFill rotWithShape="1">
          <a:blip r:embed="rId4">
            <a:alphaModFix/>
          </a:blip>
          <a:srcRect b="-3619" l="-3500" r="3499" t="3620"/>
          <a:stretch/>
        </p:blipFill>
        <p:spPr>
          <a:xfrm>
            <a:off x="5763275" y="3268375"/>
            <a:ext cx="4480123" cy="3150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g28ec19b26f0_0_30"/>
          <p:cNvPicPr preferRelativeResize="0"/>
          <p:nvPr/>
        </p:nvPicPr>
        <p:blipFill rotWithShape="1">
          <a:blip r:embed="rId5">
            <a:alphaModFix/>
          </a:blip>
          <a:srcRect b="16317" l="0" r="0" t="0"/>
          <a:stretch/>
        </p:blipFill>
        <p:spPr>
          <a:xfrm>
            <a:off x="7171150" y="413725"/>
            <a:ext cx="4224676" cy="248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0"/>
          <p:cNvSpPr txBox="1"/>
          <p:nvPr/>
        </p:nvSpPr>
        <p:spPr>
          <a:xfrm>
            <a:off x="497151" y="316075"/>
            <a:ext cx="64206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Pinyon Script"/>
                <a:ea typeface="Pinyon Script"/>
                <a:cs typeface="Pinyon Script"/>
                <a:sym typeface="Pinyon Script"/>
              </a:rPr>
              <a:t>75 years later…..February 7, 2024</a:t>
            </a:r>
            <a:endParaRPr sz="3200">
              <a:solidFill>
                <a:schemeClr val="lt1"/>
              </a:solidFill>
              <a:latin typeface="Pinyon Script"/>
              <a:ea typeface="Pinyon Script"/>
              <a:cs typeface="Pinyon Script"/>
              <a:sym typeface="Pinyon Scrip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Pinyon Script"/>
                <a:ea typeface="Pinyon Script"/>
                <a:cs typeface="Pinyon Script"/>
                <a:sym typeface="Pinyon Script"/>
              </a:rPr>
              <a:t>General Meeting</a:t>
            </a:r>
            <a:endParaRPr sz="3200">
              <a:solidFill>
                <a:schemeClr val="lt1"/>
              </a:solidFill>
              <a:latin typeface="Pinyon Script"/>
              <a:ea typeface="Pinyon Script"/>
              <a:cs typeface="Pinyon Script"/>
              <a:sym typeface="Pinyon Script"/>
            </a:endParaRPr>
          </a:p>
        </p:txBody>
      </p:sp>
      <p:pic>
        <p:nvPicPr>
          <p:cNvPr id="316" name="Google Shape;316;p10"/>
          <p:cNvPicPr preferRelativeResize="0"/>
          <p:nvPr/>
        </p:nvPicPr>
        <p:blipFill rotWithShape="1">
          <a:blip r:embed="rId3">
            <a:alphaModFix/>
          </a:blip>
          <a:srcRect b="-2770" l="0" r="0" t="2770"/>
          <a:stretch/>
        </p:blipFill>
        <p:spPr>
          <a:xfrm>
            <a:off x="810825" y="1556224"/>
            <a:ext cx="10284575" cy="485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03500" y="4869400"/>
            <a:ext cx="1290150" cy="171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in a uniform&#10;&#10;Description automatically generated" id="149" name="Google Shape;14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493460" y="2012597"/>
            <a:ext cx="4953736" cy="37153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photo of a person's hand&#10;&#10;Description automatically generated" id="150" name="Google Shape;150;p3"/>
          <p:cNvPicPr preferRelativeResize="0"/>
          <p:nvPr/>
        </p:nvPicPr>
        <p:blipFill rotWithShape="1">
          <a:blip r:embed="rId4">
            <a:alphaModFix/>
          </a:blip>
          <a:srcRect b="0" l="0" r="4703" t="5819"/>
          <a:stretch/>
        </p:blipFill>
        <p:spPr>
          <a:xfrm rot="5400000">
            <a:off x="5838741" y="1964609"/>
            <a:ext cx="4720703" cy="3499097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3"/>
          <p:cNvSpPr txBox="1"/>
          <p:nvPr/>
        </p:nvSpPr>
        <p:spPr>
          <a:xfrm>
            <a:off x="497150" y="316075"/>
            <a:ext cx="83028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George “Buck” Wilson - SNCA Founding President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67422835c5_0_0"/>
          <p:cNvSpPr txBox="1"/>
          <p:nvPr/>
        </p:nvSpPr>
        <p:spPr>
          <a:xfrm>
            <a:off x="514897" y="413725"/>
            <a:ext cx="10452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Ralph Merchant  &amp; his “Fire Hat”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57" name="Google Shape;157;g267422835c5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2487" y="1266625"/>
            <a:ext cx="9017126" cy="509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8ec19b26f0_0_0"/>
          <p:cNvSpPr txBox="1"/>
          <p:nvPr/>
        </p:nvSpPr>
        <p:spPr>
          <a:xfrm>
            <a:off x="256200" y="114300"/>
            <a:ext cx="54783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December 31, 1961 - </a:t>
            </a:r>
            <a:endParaRPr sz="32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Park Place Hospital Fire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63" name="Google Shape;163;g28ec19b26f0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88325"/>
            <a:ext cx="6493302" cy="511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28ec19b26f0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4073" y="779750"/>
            <a:ext cx="4931476" cy="3062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683f1fed1a_0_5"/>
          <p:cNvSpPr txBox="1"/>
          <p:nvPr/>
        </p:nvSpPr>
        <p:spPr>
          <a:xfrm>
            <a:off x="514898" y="413725"/>
            <a:ext cx="8014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Park Place Hospital fire - Dec. 31st 1961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70" name="Google Shape;170;g2683f1fed1a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2050" y="1193900"/>
            <a:ext cx="8281609" cy="5554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683f1fed1a_0_0"/>
          <p:cNvSpPr txBox="1"/>
          <p:nvPr/>
        </p:nvSpPr>
        <p:spPr>
          <a:xfrm>
            <a:off x="514900" y="413725"/>
            <a:ext cx="24249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SNCA Response 1952 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76" name="Google Shape;176;g2683f1fed1a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1650" y="228100"/>
            <a:ext cx="7823101" cy="604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8ec19b26f0_0_89"/>
          <p:cNvSpPr txBox="1"/>
          <p:nvPr/>
        </p:nvSpPr>
        <p:spPr>
          <a:xfrm>
            <a:off x="398778" y="199845"/>
            <a:ext cx="5024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1974 Crude Oil Fire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2" name="Google Shape;182;g28ec19b26f0_0_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1025" y="3270975"/>
            <a:ext cx="3999450" cy="337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28ec19b26f0_0_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600" y="1217474"/>
            <a:ext cx="5526824" cy="354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g28ec19b26f0_0_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12012" y="290850"/>
            <a:ext cx="3469139" cy="2980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8ec19b26f0_0_10"/>
          <p:cNvSpPr txBox="1"/>
          <p:nvPr/>
        </p:nvSpPr>
        <p:spPr>
          <a:xfrm>
            <a:off x="514903" y="413720"/>
            <a:ext cx="5024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Various Responses: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90" name="Google Shape;190;g28ec19b26f0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901" y="1491025"/>
            <a:ext cx="4703427" cy="3802726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28ec19b26f0_0_10"/>
          <p:cNvSpPr txBox="1"/>
          <p:nvPr/>
        </p:nvSpPr>
        <p:spPr>
          <a:xfrm>
            <a:off x="381800" y="5295350"/>
            <a:ext cx="50247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Jim Harrington - Billy Fletcher - John Morris</a:t>
            </a:r>
            <a:endParaRPr sz="16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92" name="Google Shape;192;g28ec19b26f0_0_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1802" y="1527637"/>
            <a:ext cx="5493421" cy="380272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g28ec19b26f0_0_10"/>
          <p:cNvSpPr txBox="1"/>
          <p:nvPr/>
        </p:nvSpPr>
        <p:spPr>
          <a:xfrm>
            <a:off x="5934100" y="5537725"/>
            <a:ext cx="49332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Estimated early 1970’s</a:t>
            </a:r>
            <a:endParaRPr sz="20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amask">
  <a:themeElements>
    <a:clrScheme name="Damask">
      <a:dk1>
        <a:srgbClr val="000000"/>
      </a:dk1>
      <a:lt1>
        <a:srgbClr val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2024-01-30T22:58:05Z</dcterms:created>
  <dc:creator>Garsea, Stephanie</dc:creator>
</cp:coreProperties>
</file>